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75"/>
    <p:restoredTop sz="94558"/>
  </p:normalViewPr>
  <p:slideViewPr>
    <p:cSldViewPr>
      <p:cViewPr varScale="1">
        <p:scale>
          <a:sx n="120" d="100"/>
          <a:sy n="120" d="100"/>
        </p:scale>
        <p:origin x="184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71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22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03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79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68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68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45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16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40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07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80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CE230-BBE6-43A2-AB56-83D9AE0E2C60}" type="datetimeFigureOut">
              <a:rPr lang="en-GB" smtClean="0"/>
              <a:t>15/05/2019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266F3-E736-44C4-B16F-E809F366616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16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23528" y="3429000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0" y="980728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94984" y="1772816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Strengths</a:t>
            </a:r>
          </a:p>
          <a:p>
            <a:endParaRPr lang="en-US" dirty="0"/>
          </a:p>
          <a:p>
            <a:r>
              <a:rPr lang="en-US" sz="1400" dirty="0"/>
              <a:t>Examples: expertise, reputation, cost level, technology, etc.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789774" y="3789040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Threats</a:t>
            </a:r>
          </a:p>
          <a:p>
            <a:endParaRPr lang="en-US" dirty="0"/>
          </a:p>
          <a:p>
            <a:r>
              <a:rPr lang="en-US" sz="1400" dirty="0"/>
              <a:t>Examples: new competition, government and regulatory issues, economy, etc.</a:t>
            </a:r>
            <a:endParaRPr lang="en-GB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3789040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Weaknesses</a:t>
            </a:r>
          </a:p>
          <a:p>
            <a:endParaRPr lang="en-US" dirty="0"/>
          </a:p>
          <a:p>
            <a:r>
              <a:rPr lang="en-US" sz="1400" dirty="0"/>
              <a:t>Examples: service limitations, understaffing, marketing issues, etc.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88024" y="1772816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Opportunities</a:t>
            </a:r>
          </a:p>
          <a:p>
            <a:endParaRPr lang="en-US" dirty="0"/>
          </a:p>
          <a:p>
            <a:r>
              <a:rPr lang="en-US" sz="1400" dirty="0"/>
              <a:t>Examples: new technology, new markets, lack of competition, new services, etc.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5035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60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Verizon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 Der Haven, Dolf</dc:creator>
  <cp:lastModifiedBy>Leila - Editor</cp:lastModifiedBy>
  <cp:revision>2</cp:revision>
  <dcterms:created xsi:type="dcterms:W3CDTF">2018-10-08T12:19:34Z</dcterms:created>
  <dcterms:modified xsi:type="dcterms:W3CDTF">2019-05-15T09:41:27Z</dcterms:modified>
</cp:coreProperties>
</file>